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71" r:id="rId6"/>
    <p:sldId id="272" r:id="rId7"/>
    <p:sldId id="260" r:id="rId8"/>
    <p:sldId id="261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92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1916832"/>
            <a:ext cx="530636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Пётр 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Первый</a:t>
            </a:r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://nashaplaneta.su/_bl/710/255165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4381" y="3068960"/>
            <a:ext cx="2289436" cy="28728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619672" y="548681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МБУ «Централизованная библиотечная система</a:t>
            </a:r>
            <a:br>
              <a:rPr lang="ru-RU" b="1" kern="0" dirty="0">
                <a:latin typeface="Times New Roman" pitchFamily="18" charset="0"/>
                <a:cs typeface="Times New Roman" pitchFamily="18" charset="0"/>
              </a:rPr>
            </a:b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Верхнеуслонского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муниципального района»</a:t>
            </a:r>
            <a:br>
              <a:rPr lang="ru-RU" b="1" kern="0" dirty="0">
                <a:latin typeface="Times New Roman" pitchFamily="18" charset="0"/>
                <a:cs typeface="Times New Roman" pitchFamily="18" charset="0"/>
              </a:rPr>
            </a:b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Канашская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сельская библиотека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87825" y="6085820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Канаш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2022 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836712"/>
            <a:ext cx="4389638" cy="528945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1721 году Петр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 провозглашён императором. Россия стала империей.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Петр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удостоен титулов «Отец отечества» и «Великий».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Умер Петр I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28.01.1725г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воспаления легких.</a:t>
            </a:r>
          </a:p>
          <a:p>
            <a:pPr algn="just"/>
            <a:endParaRPr lang="ru-RU" sz="2800" dirty="0" smtClean="0">
              <a:latin typeface="Cambria" pitchFamily="18" charset="0"/>
            </a:endParaRPr>
          </a:p>
          <a:p>
            <a:pPr algn="just"/>
            <a:endParaRPr lang="ru-RU" sz="2800" dirty="0" smtClean="0">
              <a:latin typeface="Cambria" pitchFamily="18" charset="0"/>
            </a:endParaRPr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  <p:pic>
        <p:nvPicPr>
          <p:cNvPr id="25604" name="Picture 4" descr="&quot;&amp;Pcy;&amp;Rcy;&amp;Icy;&amp;YUcy;&amp;Tcy; &amp;ucy;&amp;scy;&amp;tcy;&amp;acy;&amp;lcy;&amp;ocy;&amp;mcy;&amp;ucy; &amp;pcy;&amp;ucy;&amp;tcy;&amp;ncy;&amp;icy;&amp;kcy;&amp;ucy;&quot;. &amp;Ucy; &amp;Ncy;&amp;acy;&amp;tcy;&amp;acy;&amp;lcy;&amp;icy;&amp;icy; &amp;vcy; &amp;kcy;&amp;acy;&amp;bcy;&amp;acy;&amp;chcy;&amp;kcy;&amp;iecy;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836712"/>
            <a:ext cx="3622016" cy="4654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131840" y="476674"/>
            <a:ext cx="5472608" cy="13125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>
                <a:latin typeface="Cambria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Петр Великий вошел в историю Российского государства как царь-преобразователь. </a:t>
            </a:r>
          </a:p>
        </p:txBody>
      </p:sp>
      <p:pic>
        <p:nvPicPr>
          <p:cNvPr id="6" name="Picture 2" descr="&amp;Zcy;&amp;acy; &amp;Rcy;&amp;ocy;&amp;scy;&amp;scy;&amp;icy;&amp;yucy;, &amp;Pcy;&amp;ucy;&amp;tcy;&amp;icy;&amp;ncy;&amp;acy; &amp;icy; &amp;Ncy;&amp;acy;&amp;rcy;&amp;ocy;&amp;dcy;&amp;ncy;&amp;ycy;&amp;jcy; &amp;Fcy;&amp;rcy;&amp;ocy;&amp;ncy;&amp;tcy;! &quot; 2012 &quot; &amp;Dcy;&amp;iecy;&amp;kcy;&amp;acy;&amp;bcy;&amp;rcy;&amp;softcy; &quot;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274" y="476673"/>
            <a:ext cx="2188550" cy="262508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979712" y="476673"/>
            <a:ext cx="5256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5" y="3212976"/>
            <a:ext cx="489654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Россия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результате петровских реформ смогла стать полноценной участницей международных отношений и начала проводить активную внешнюю политику.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Петр 1 укрепил авторитет Российского государства в мире.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Также при нем были заложены основы русской национальной культуры.</a:t>
            </a:r>
          </a:p>
        </p:txBody>
      </p:sp>
      <p:pic>
        <p:nvPicPr>
          <p:cNvPr id="7" name="Picture 2" descr="&amp;Pcy;&amp;iocy;&amp;tcy;&amp;rcy; 1 &amp;vcy;&amp;icy;&amp;kcy;&amp;icy;&amp;pcy;&amp;iecy;&amp;dcy;&amp;icy;&amp;yacy; &amp;bcy;&amp;icy;&amp;ocy;&amp;gcy;&amp;rcy;&amp;acy;&amp;fcy;&amp;icy;&amp;ya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3019305"/>
            <a:ext cx="2969434" cy="33637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642919"/>
            <a:ext cx="5583564" cy="2210018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Образование Петр первый получил слабое, поэтому писал всю жизнь с ошибками.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Однако недостатки своего образования Петр Великий впоследствии сумел компенсировать богатыми практическими занятиями.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4" descr="&amp;Pcy;&amp;iocy;&amp;tcy;&amp;rcy; &amp;Pcy;&amp;iecy;&amp;rcy;&amp;vcy;&amp;ycy;&amp;jcy; - &amp;Pcy;&amp;iocy;&amp;tcy;&amp;rcy; I - &amp;Fcy;&amp;ocy;&amp;tcy;&amp;ocy; &amp;pcy;&amp;ocy; &amp;icy;&amp;scy;&amp;tcy;&amp;ocy;&amp;rcy;&amp;icy;&amp;i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3508" y="404663"/>
            <a:ext cx="2325838" cy="27337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3563888" y="3212975"/>
            <a:ext cx="5040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Cambria" pitchFamily="18" charset="0"/>
            </a:endParaRPr>
          </a:p>
          <a:p>
            <a:pPr algn="just"/>
            <a:endParaRPr lang="ru-RU" dirty="0">
              <a:latin typeface="Cambria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Весной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1682 года после шести лет своего правления царь Фёдор Алексеевич скончался.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Москве произошло восстание стрельцов и малолетний Пётр вместе с братом Иваном были возведены на престол, а правительницей была названа их старшая сестра царевна Софья Алексеевна.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&amp;Fcy;&amp;ocy;&amp;tcy;&amp;ocy; &amp;pcy;&amp;iecy;&amp;tcy;&amp;rcy; &amp;pcy;&amp;iecy;&amp;rcy;&amp;vcy;&amp;ycy;&amp;jcy; &quot; &amp;Bcy;&amp;iecy;&amp;scy;&amp;pcy;&amp;lcy;&amp;acy;&amp;tcy;&amp;ncy;&amp;ocy; &amp;ocy;&amp;ncy;&amp;lcy;&amp;acy;&amp;jcy;&amp;n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138419"/>
            <a:ext cx="2280809" cy="315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260648"/>
            <a:ext cx="8496944" cy="3456385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Пётр мало времени проводил в Москве, проживая с матерью в сёлах Измайлове и Преображенском.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Энергичный и подвижный, не получавший церковного либо светского образования, всё своё время он проводил в активных играх со сверстниками.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Впоследствии ему позволено было создать «потешные полки», с которыми мальчик разыгрывал маневры и сражения.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8571" y="3356992"/>
            <a:ext cx="83998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каждым годом у него увеличивался интерес к военному делу.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Пётр одел и вооружил своё «потешное» войско, состоявшее из сверстников по мальчишеским играм.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 1685 году его «потешные», одетые в иностранные кафтаны, под барабанный бой полковым строем шли через Москву из Преображенского в село Воробьёво.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Сам Пётр служил барабанщиком.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428604"/>
            <a:ext cx="8280920" cy="44405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 14 лет Пётр завёл при своих «потешных» артиллерию.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Огнестрельный мастер Фёдор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Зоммер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показывал царю гранатное и огнестрельное дело.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Преображенском, против дворца, на берегу Яузы был построен «потешный городок».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постройке крепости Пётр сам деятельно работал, помогал рубить брёвна, устанавливать пушки.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Пётр заинтересовался всеми науками, которые были связаны с военным делом. Под руководством голландца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Тиммермана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он изучал арифметику, геометрию, военные науки.</a:t>
            </a:r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332656"/>
            <a:ext cx="5177166" cy="609674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Пётр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стал править самостоятельно с 1689 года.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 не походил ни на одного из европейских государей своего времени.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 время путешествия в Европу в 1697 году молодой Петр трудился плотником на верфях Голландии и Англии, чтобы самому постичь все премудрости корабельного дела.</a:t>
            </a:r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  <p:pic>
        <p:nvPicPr>
          <p:cNvPr id="28678" name="Picture 6" descr="&amp;Pcy;&amp;iecy;&amp;tcy;&amp;rcy; 1 &amp;vcy;&amp;scy;&amp;iecy; &amp;icy;&amp;zcy;&amp;ocy;&amp;bcy;&amp;rcy;&amp;acy;&amp;zhcy;&amp;iecy;&amp;ncy;&amp;icy;&amp;yacy; - &amp;rcy;&amp;icy;&amp;scy;&amp;ucy;&amp;ncy;&amp;kcy;&amp;icy; &amp;zcy;&amp;acy; &amp;tcy;&amp;iecy;&amp;tcy;&amp;rcy;&amp;acy;&amp;dcy;&amp;kcy;&amp;i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04664"/>
            <a:ext cx="3037710" cy="39275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357166"/>
            <a:ext cx="4714908" cy="5768997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latin typeface="Cambria" pitchFamily="18" charset="0"/>
              </a:rPr>
              <a:t>Там же сложилась, главным образом, политическая программа Петра I, целью которой стало создание полицейского регулярного государства. </a:t>
            </a:r>
          </a:p>
          <a:p>
            <a:pPr algn="just"/>
            <a:r>
              <a:rPr lang="ru-RU" sz="2800" dirty="0" smtClean="0">
                <a:latin typeface="Cambria" pitchFamily="18" charset="0"/>
              </a:rPr>
              <a:t>Себя Петр I считал первым слугой своего отечества, долгом которого было собственным примером учить подданных. </a:t>
            </a:r>
            <a:endParaRPr lang="ru-RU" sz="2800" dirty="0">
              <a:latin typeface="Cambria" pitchFamily="18" charset="0"/>
            </a:endParaRPr>
          </a:p>
        </p:txBody>
      </p:sp>
      <p:pic>
        <p:nvPicPr>
          <p:cNvPr id="6150" name="Picture 6" descr="&amp;Kcy;&amp;acy;&amp;kcy; &amp;kcy;&amp;acy;&amp;rcy;&amp;tcy;&amp;ocy;&amp;fcy;&amp;iecy;&amp;lcy;&amp;softcy; &amp;Rcy;&amp;ocy;&amp;scy;&amp;scy;&amp;icy;&amp;yucy; &amp;zcy;&amp;acy;&amp;vcy;&amp;ocy;&amp;iecy;&amp;vcy;&amp;acy;&amp;l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857232"/>
            <a:ext cx="3406152" cy="4996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408712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Преобразования</a:t>
            </a:r>
            <a:r>
              <a:rPr lang="ru-RU" b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1"/>
            <a:ext cx="8496944" cy="2952327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1699 году была произведена реформа календаря.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Царь повелел отсчитывать годы от Рождества Христова. Новый год стали праздновать 1 января.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Юноши из знатных семей по приказу царя были отправлены для обучения за границу, чтобы у государства появились собственные квалифицированные кадры.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1701 году в Москве была создана Навигационная школа.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573016"/>
            <a:ext cx="84969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1705 году была введена рекрутская повинность.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Начали строиться оружейные и металлургические заводы, которые поставляли для армии стрелковое оружие и пушки.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1708 году Россия разделена на губернии.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Также он осуществил множество преобразований в культуре.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При нем стали появляться светские учебные заведения, была основана первая русская газета.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1724 году была основана Академия наук.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214290"/>
            <a:ext cx="8286808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Преобразования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214422"/>
            <a:ext cx="8643998" cy="491174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Триста лет назад, 16 мая 1703 года, в устье Невы  был заложен город Санкт – Петербург.</a:t>
            </a:r>
          </a:p>
          <a:p>
            <a:endParaRPr lang="ru-RU" sz="2800" dirty="0" smtClean="0"/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  <p:pic>
        <p:nvPicPr>
          <p:cNvPr id="26626" name="Picture 2" descr="&amp;Acy;&amp;dcy;&amp;mcy;&amp;icy;&amp;rcy;&amp;acy;&amp;lcy;&amp;tcy;&amp;iecy;&amp;jcy;&amp;scy;&amp;tcy;&amp;vcy;&amp;ocy; &amp;icy; &amp;Acy;&amp;ncy;&amp;gcy;&amp;icy;&amp;jcy;&amp;scy;&amp;kcy;&amp;acy;&amp;yacy; &amp;ncy;&amp;acy;&amp;bcy;&amp;iecy;&amp;rcy;&amp;iecy;&amp;zhcy;&amp;ncy;&amp;acy;&amp;yacy;&amp;Pcy;&amp;ucy;&amp;tcy;&amp;iecy;&amp;shcy;&amp;iecy;&amp;scy;&amp;tcy;&amp;vcy;&amp;icy;&amp;yacy; &amp;Icy;&amp;scy;&amp;tcy;&amp;ocy;&amp;rcy;&amp;icy;&amp;iecy;&amp;jcy; &amp;Pcy;&amp;ucy;&amp;tcy;&amp;iecy;&amp;shcy;&amp;iecy;&amp;scy;&amp;tcy;&amp;vcy;&amp;icy;&amp;yacy; &amp;Icy;&amp;scy;&amp;tcy;&amp;ocy;&amp;rcy;&amp;icy;&amp;iecy;&amp;jcy;. &amp;Bcy;&amp;lcy;&amp;ocy;&amp;gcy; &amp;Scy;&amp;iecy;&amp;rcy;&amp;gcy;&amp;iecy;&amp;yacy; &amp;Kcy;&amp;ocy;&amp;tcy;&amp;iecy;&amp;lcy;&amp;kcy;&amp;o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2285992"/>
            <a:ext cx="5715000" cy="38195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406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Преобразования </vt:lpstr>
      <vt:lpstr>Преобразования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Kanash</cp:lastModifiedBy>
  <cp:revision>21</cp:revision>
  <dcterms:created xsi:type="dcterms:W3CDTF">2014-12-24T14:38:47Z</dcterms:created>
  <dcterms:modified xsi:type="dcterms:W3CDTF">2022-03-17T11:20:34Z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433921</vt:lpwstr>
  </property>
  <property fmtid="{D5CDD505-2E9C-101B-9397-08002B2CF9AE}" pid="3" name="NXPowerLiteSettings">
    <vt:lpwstr>E6000400038000</vt:lpwstr>
  </property>
  <property fmtid="{D5CDD505-2E9C-101B-9397-08002B2CF9AE}" pid="4" name="NXPowerLiteVersion">
    <vt:lpwstr>D4.3.1</vt:lpwstr>
  </property>
</Properties>
</file>